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1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33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71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3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94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85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88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28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17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17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58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64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0CE28-2ACB-49E6-BC52-F4182B27DA9D}" type="datetimeFigureOut">
              <a:rPr lang="tr-TR" smtClean="0"/>
              <a:t>28.07.2023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1C205-9EC3-439D-9D78-85405666D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74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iralikekipmanbul.com/wp-content/uploads/2022/01/46451684_1051071065064827_592691480959647744_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64"/>
          <a:stretch/>
        </p:blipFill>
        <p:spPr bwMode="auto">
          <a:xfrm>
            <a:off x="356701" y="164672"/>
            <a:ext cx="8629650" cy="538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839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Company>NouS TncTR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2023-07-28T17:03:26Z</dcterms:created>
  <dcterms:modified xsi:type="dcterms:W3CDTF">2023-07-28T17:08:03Z</dcterms:modified>
</cp:coreProperties>
</file>