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6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27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56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93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82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3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94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99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96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90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6806-B794-40E4-8E78-F6A53C4EEC27}" type="datetimeFigureOut">
              <a:rPr lang="tr-TR" smtClean="0"/>
              <a:t>27.11.2021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5758-D6F9-4151-8B03-1C1B2B949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9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5060" y="1102505"/>
            <a:ext cx="2111780" cy="158019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539552" y="3068960"/>
            <a:ext cx="1580194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rgbClr val="FF0000"/>
                </a:solidFill>
              </a:rPr>
              <a:t>TÜRKEL EF1600</a:t>
            </a:r>
            <a:endParaRPr lang="tr-TR" sz="1600" dirty="0">
              <a:solidFill>
                <a:srgbClr val="FF0000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01491"/>
            <a:ext cx="1563581" cy="2047001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2483768" y="3068960"/>
            <a:ext cx="1296144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>
                <a:solidFill>
                  <a:srgbClr val="FF0000"/>
                </a:solidFill>
              </a:rPr>
              <a:t>ROTHENBERGER ROWELD ROFUSE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969092"/>
            <a:ext cx="2125212" cy="1862421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4716016" y="3099737"/>
            <a:ext cx="1189108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200" dirty="0" smtClean="0">
                <a:solidFill>
                  <a:srgbClr val="FF0000"/>
                </a:solidFill>
              </a:rPr>
              <a:t>GEORG FİSCHER</a:t>
            </a:r>
            <a:endParaRPr lang="tr-TR" sz="1200" dirty="0">
              <a:solidFill>
                <a:srgbClr val="FF0000"/>
              </a:solidFill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080120"/>
            <a:ext cx="1815666" cy="1988840"/>
          </a:xfrm>
          <a:prstGeom prst="rect">
            <a:avLst/>
          </a:prstGeom>
        </p:spPr>
      </p:pic>
      <p:sp>
        <p:nvSpPr>
          <p:cNvPr id="14" name="Metin kutusu 13"/>
          <p:cNvSpPr txBox="1"/>
          <p:nvPr/>
        </p:nvSpPr>
        <p:spPr>
          <a:xfrm>
            <a:off x="6805965" y="3187699"/>
            <a:ext cx="1559466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200" dirty="0" smtClean="0">
                <a:solidFill>
                  <a:srgbClr val="FF0000"/>
                </a:solidFill>
              </a:rPr>
              <a:t>HST 300 AQUATHERM</a:t>
            </a:r>
            <a:endParaRPr lang="tr-TR" sz="1200" dirty="0">
              <a:solidFill>
                <a:srgbClr val="FF0000"/>
              </a:solidFill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0" y="4149080"/>
            <a:ext cx="1998096" cy="1921742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449632" y="6178374"/>
            <a:ext cx="1584176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</a:rPr>
              <a:t>HST 300 JUNIOR</a:t>
            </a:r>
            <a:endParaRPr lang="tr-TR" sz="1400" dirty="0">
              <a:solidFill>
                <a:srgbClr val="FF0000"/>
              </a:solidFill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739" y="3933056"/>
            <a:ext cx="1674213" cy="2016223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2279167" y="6178374"/>
            <a:ext cx="2047355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200" dirty="0" smtClean="0">
                <a:solidFill>
                  <a:srgbClr val="FF0000"/>
                </a:solidFill>
              </a:rPr>
              <a:t>TURAN BORFİT HCU 300 MİNİ</a:t>
            </a:r>
            <a:endParaRPr lang="tr-TR" sz="1200" dirty="0">
              <a:solidFill>
                <a:srgbClr val="FF0000"/>
              </a:solidFill>
            </a:endParaRPr>
          </a:p>
        </p:txBody>
      </p:sp>
      <p:pic>
        <p:nvPicPr>
          <p:cNvPr id="19" name="Resim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23" y="3725806"/>
            <a:ext cx="2117686" cy="2223473"/>
          </a:xfrm>
          <a:prstGeom prst="rect">
            <a:avLst/>
          </a:prstGeom>
        </p:spPr>
      </p:pic>
      <p:sp>
        <p:nvSpPr>
          <p:cNvPr id="20" name="Metin kutusu 19"/>
          <p:cNvSpPr txBox="1"/>
          <p:nvPr/>
        </p:nvSpPr>
        <p:spPr>
          <a:xfrm>
            <a:off x="4901346" y="6116159"/>
            <a:ext cx="792088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200" dirty="0" smtClean="0">
                <a:solidFill>
                  <a:srgbClr val="FF0000"/>
                </a:solidFill>
              </a:rPr>
              <a:t>PLASSON</a:t>
            </a:r>
            <a:endParaRPr lang="tr-TR" sz="1200" dirty="0">
              <a:solidFill>
                <a:srgbClr val="FF0000"/>
              </a:solidFill>
            </a:endParaRPr>
          </a:p>
        </p:txBody>
      </p:sp>
      <p:pic>
        <p:nvPicPr>
          <p:cNvPr id="21" name="Resim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3659051"/>
            <a:ext cx="2382912" cy="2218221"/>
          </a:xfrm>
          <a:prstGeom prst="rect">
            <a:avLst/>
          </a:prstGeom>
        </p:spPr>
      </p:pic>
      <p:sp>
        <p:nvSpPr>
          <p:cNvPr id="22" name="Metin kutusu 21"/>
          <p:cNvSpPr txBox="1"/>
          <p:nvPr/>
        </p:nvSpPr>
        <p:spPr>
          <a:xfrm>
            <a:off x="7322631" y="6143115"/>
            <a:ext cx="110427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</a:rPr>
              <a:t>TEGA 4000 S</a:t>
            </a:r>
            <a:endParaRPr lang="tr-T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7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</Words>
  <Application>Microsoft Office PowerPoint</Application>
  <PresentationFormat>Ekran Gösterisi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NouS TncTR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2021-11-27T09:35:12Z</dcterms:created>
  <dcterms:modified xsi:type="dcterms:W3CDTF">2021-11-27T10:50:12Z</dcterms:modified>
</cp:coreProperties>
</file>